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0"/>
            <a:ext cx="570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ectures\Prestressed Conc Beams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879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0"/>
            <a:ext cx="570547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8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ectures\Prestressed Conc Beams\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510"/>
          <a:stretch/>
        </p:blipFill>
        <p:spPr bwMode="auto">
          <a:xfrm>
            <a:off x="1" y="582308"/>
            <a:ext cx="9163050" cy="52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Khatab</dc:creator>
  <cp:lastModifiedBy>Windows User</cp:lastModifiedBy>
  <cp:revision>10</cp:revision>
  <dcterms:created xsi:type="dcterms:W3CDTF">2006-08-16T00:00:00Z</dcterms:created>
  <dcterms:modified xsi:type="dcterms:W3CDTF">2018-11-17T15:07:41Z</dcterms:modified>
</cp:coreProperties>
</file>